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C42B84-5183-415B-B989-061CA103E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0C235D8-413A-4130-9908-E68243D92E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E68F9B-B43B-421F-9DA8-7E007F590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685D6E2-F679-408D-8D1C-AAFC760C2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80C89B-9C7B-4E74-83CD-5E3E2DB3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3572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8C08A0-6B94-4B28-8B3B-A9EE4E59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74FB67E-8714-463A-9D8B-B826B663D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A86BF2E-5282-4E93-852D-F718AF980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E119FD3-F7C1-463E-9DC9-067BE23B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4BE028-E329-4B1F-82A0-ABD63C9A1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88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1601579-5B33-483B-A578-B0C7B3DDE4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E19C71-B385-4073-8AE2-CB3741CB2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C6CA62D-446F-4758-9060-D27BC7612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35E0BC-1DC4-45A0-95D4-05F697978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C9667A-A758-40DB-B364-94F463344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502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220EA1-59F2-4CE2-BD91-00B7E5B44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554B9E-7F91-4772-967C-FD32AB45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9072CC3-53A4-428B-BE50-DB854E058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FF79AB-92EA-4C2B-B25F-4988523CA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3A2CDC-E687-42C5-8CA2-2C946CE0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1776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666C61-5DEA-4312-89A3-07794905F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ED5F9D-E74F-42CF-8593-457383881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25E1BD-6E4E-441F-9390-9E1C7263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523F7F6-0F17-48A9-B6CB-3887801D6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E2E4A8-BDFA-4448-81FB-09CE887E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159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CD444D-152E-4085-A7EF-16972D6BA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6E1FF0-E4B9-4745-973C-5BCC5565A8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A0B4116-EC1F-495F-AB37-9502B45BC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1102CAB-BA44-4969-BBD1-71F80836A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5147C4A-14F7-4961-A40B-267F6739B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9DD34D3-75D7-495D-9F51-79DCDF5A5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910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5BAA29-46CF-43C2-9DD2-74A85162D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266070-BB4E-40C5-9BA5-8D842F6F6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A36D6D-6250-476A-A430-3B1949F1E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B8592ED-B95D-4567-80FC-59C0A15BA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78CC8CAA-9BAC-4F16-9267-8DE81FA55D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97D79A8-0959-475C-96AC-AC5A87A9D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9168E48-DDE3-4FDE-A0D7-C71C1EBBC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7F303E8-DEBD-432E-AA26-6492BC5F7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8509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D1287B-1C91-4BC8-A638-E0551BB8D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7B2FB1E-1B87-49F7-80DD-4319163A5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7A44891-DD7B-42D6-9989-C20C420F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B354C2C-C0BA-47F2-86DD-8E7ADB23F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155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738F16F-D456-40F6-A508-F4E7C8CCF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6759A5-44B6-4AEA-87FA-775E7D70A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CA1A83-246E-4B9C-8573-19E70AF43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5523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2AD3F1-3EF1-4E91-9BB7-BBBE03D2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BEA62A2-472F-46E8-8EC0-A95CDC595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9C389BE-9674-40CD-8C4E-430D7717C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6A7D31-0EEA-4D7F-9058-76C26D2A6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2540E74-0136-4A0C-B80D-5F664A0FB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BD8BD2D-E82A-4DFC-8516-9DBBA924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2822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3ECC55-F74E-475A-84CA-C36BFEDD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C522730-F31B-4BDB-83F7-DA140349B8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2DE83CB-7FB7-4911-BC33-CFC922B14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522169B-A4C0-4E79-9DF8-BC571CFD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2BC132-BED7-4D88-88B8-24271F30D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8B4849E-7C7F-4E51-BB75-0A2D0DDBC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4584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AD835EE-8600-4FCD-865B-32360163D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A08DCDE-51BF-4A36-837A-7C945992A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0685BB-0023-4B0F-BA28-99A78DA83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5BD9E-7D0B-496A-B22A-1087C898532E}" type="datetimeFigureOut">
              <a:rPr lang="zh-TW" altLang="en-US" smtClean="0"/>
              <a:t>2019/11/5/Tuesday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EDC207-FCE1-4EF1-98A6-CAE550A72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0F54097-F500-45A7-850B-FE09421E9B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56B343-D280-4484-A6EA-5B2C433E53B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397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9B337A3-D228-47BC-AF79-8400F05775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764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6B53769-D858-4DF5-AAFA-787C8F9731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990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19D89E-8D85-44B8-AD82-EED3E11E65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61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E33027E-F972-425F-95B9-0A4C2D76D0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953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DBA5228-7A60-4F86-9E86-15219FA29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05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DA6E40-0299-4339-B430-AF0CD51D2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705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3CE1DB5-3D7A-4F70-9F7B-589373564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4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3A45ACC-794B-4710-BE3C-F9D053C76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627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7DA2E7F-BBE6-4419-893F-55EE13A3A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281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9878778-CED4-4C3D-8290-C7137569F7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61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0ACAAFE-1D65-49DF-A4B5-9D9ED8F23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9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5EC8F99-10FD-43F2-B0EE-AEFCB7B0A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911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E3634F-783A-48E9-B26A-992C9C21BB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7E80B80-87FD-4B0C-9712-D56028901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B4C66F0-10B6-49B7-8016-27DD648CCD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8" y="0"/>
            <a:ext cx="121872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207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寬螢幕</PresentationFormat>
  <Paragraphs>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NonameOAO Lin</dc:creator>
  <cp:lastModifiedBy>NonameOAO Lin</cp:lastModifiedBy>
  <cp:revision>1</cp:revision>
  <dcterms:created xsi:type="dcterms:W3CDTF">2019-11-05T13:33:50Z</dcterms:created>
  <dcterms:modified xsi:type="dcterms:W3CDTF">2019-11-05T13:36:02Z</dcterms:modified>
</cp:coreProperties>
</file>

<file path=docProps/thumbnail.jpeg>
</file>